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8F25-A0FB-567B-314B-5AEF973F5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5312-3BE3-6656-C50A-51881962D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6E10-27D9-5034-6BAF-A157BA16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E9512-6BDB-A3C1-03B6-34C07A24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61B0-FC81-9915-9CF0-68C5FAE1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65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E6BD-9CE6-6540-43B8-31D7EC88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EA56F-B4ED-6FF4-647B-D7CB0E6A2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193CF-6102-9F7D-5615-ECDACE7A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164E7-EDC0-35FC-43E3-690C850E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50E3-7132-2F4C-3C65-C156D2E3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35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49935B-B121-242C-C14E-075A027BE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BFAD-0BF3-BD88-61B6-07C91195A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F6B06-2728-A905-AC1E-769338CF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0F1E8-5772-551C-4250-C2821352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1098-5DF4-40C3-00C2-7735E586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4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AA27-3BBC-2EE5-2105-8E925869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776D-9E32-EF62-8AD6-DD296B43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5B5BB-3805-43E2-4A50-07687A23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E4250-A6B7-9F91-A3C4-85261816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E6C8-D55F-9E0F-90C0-CFA3F2FD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41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B141-0E77-658D-1FB4-80972596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74751-34D7-890E-6CFF-6DE7FFCAA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B98A-C986-9709-DAFB-5D10CD15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D8D1A-2E6F-F12E-81BA-F9CE04CB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A6F63-956C-7AD1-A0F4-80BFF6AE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0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A20B-3922-65CD-B7B6-D6636C82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3816-2A01-23D5-5CB3-051950B66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03628-C275-61FB-7339-6DAC9C5BF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6106-0632-505B-C369-F5D04CAE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7AE33-762C-DED4-3872-D2BBC795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12511-02E5-89B0-1597-57915990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3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540D-4C2F-351B-0548-EF3A8BC3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6A33B-C4B0-249E-084A-0F17AB419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A7E4-C1A3-9C2E-F27B-B873F9BE5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3CD71-72A7-623B-1440-D2C711F20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EE9F9-9EC3-FE8A-DE93-F12D0528A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50A3A-6F76-B574-D444-62FA8E30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44611-D41D-127E-F91B-F4775F37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CA83C-46C2-5B03-1D13-204465B0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14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D21A-51E9-2252-F97D-AA14E0F8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FBE23-1423-6E9F-FD8D-AB6D0C9F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48EE1-5C41-995D-C95D-5DBC28C3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9D66-A067-2B51-CD5C-9195FBC9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67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2DA70-9BCE-B6D8-D564-4FDFC11E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7AD62-8889-D9B6-AF26-865F9802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4D65E-BD89-1B3F-7A94-BF1413CA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16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6EF-9941-7321-7B3D-F753757A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9C2C8-8D8D-B04C-184C-F72A7DE79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0C2A3-91BE-4C11-D855-B94D9D0CF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4CD77-E421-81BE-7441-939166E1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0FB22-EDEB-1480-9EAA-BDCF9259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6A72D-18C9-71E2-02C3-5CC9905E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50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E22C-D7F9-8473-1225-9B74B3DF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E5B0C-A673-0190-B264-634B7C0C3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60767-AD7D-85DC-0AEF-69F8BD6A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94932-2C27-81DB-C08C-19AD128C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B8BE3-D966-4FCB-500F-7DE2D844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8DA78-9D62-3997-B43D-26714A3C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46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8557C-4B83-D661-09E6-EB287915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85EC0-AE33-7739-73CA-BA927C176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D980-883C-2B42-81E7-60A206DDC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61B56-0FFC-482E-9B32-F1C8DE30EFF1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23B80-612E-CC48-DF40-F24C39188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DF79-2D83-93E7-A953-07C718C3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A63E1-0B87-4855-B5D4-798E37380A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35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6E3870-E52F-3ECB-73B4-D70940D74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7108D-03F9-A41A-5FF8-7BC10614F266}"/>
              </a:ext>
            </a:extLst>
          </p:cNvPr>
          <p:cNvSpPr txBox="1"/>
          <p:nvPr/>
        </p:nvSpPr>
        <p:spPr>
          <a:xfrm>
            <a:off x="2400300" y="209550"/>
            <a:ext cx="9667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/>
              <a:t>TEAM DETAILS AND PROBLEM STATEMENT</a:t>
            </a:r>
            <a:endParaRPr lang="en-IN" sz="4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ABD44-D10B-C290-F378-741A2D71F830}"/>
              </a:ext>
            </a:extLst>
          </p:cNvPr>
          <p:cNvSpPr/>
          <p:nvPr/>
        </p:nvSpPr>
        <p:spPr>
          <a:xfrm>
            <a:off x="0" y="0"/>
            <a:ext cx="2400300" cy="857250"/>
          </a:xfrm>
          <a:prstGeom prst="rect">
            <a:avLst/>
          </a:prstGeom>
          <a:blipFill>
            <a:blip r:embed="rId2"/>
            <a:stretch>
              <a:fillRect l="-1000" t="-1000" r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3ADA8-187A-E878-AE7A-BDD2C8E86E1D}"/>
              </a:ext>
            </a:extLst>
          </p:cNvPr>
          <p:cNvSpPr txBox="1"/>
          <p:nvPr/>
        </p:nvSpPr>
        <p:spPr>
          <a:xfrm>
            <a:off x="123825" y="1202635"/>
            <a:ext cx="1194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PROJECT: THE GATEWAY TO CONNECT ORGANIZERS AND VOLUNTEERS 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E611F4-BD78-42B6-51B9-4DDC8AF6AEAD}"/>
              </a:ext>
            </a:extLst>
          </p:cNvPr>
          <p:cNvSpPr txBox="1"/>
          <p:nvPr/>
        </p:nvSpPr>
        <p:spPr>
          <a:xfrm>
            <a:off x="416227" y="2587846"/>
            <a:ext cx="10078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800" dirty="0">
                <a:solidFill>
                  <a:srgbClr val="7030A0"/>
                </a:solidFill>
                <a:latin typeface="Algerian" panose="04020705040A02060702" pitchFamily="82" charset="0"/>
              </a:rPr>
              <a:t>SUYASH LAGAD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>
                <a:solidFill>
                  <a:srgbClr val="7030A0"/>
                </a:solidFill>
                <a:latin typeface="Algerian" panose="04020705040A02060702" pitchFamily="82" charset="0"/>
              </a:rPr>
              <a:t>SANKET NATEKAR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>
                <a:solidFill>
                  <a:srgbClr val="7030A0"/>
                </a:solidFill>
                <a:latin typeface="Algerian" panose="04020705040A02060702" pitchFamily="82" charset="0"/>
              </a:rPr>
              <a:t>PRANAV SURYAVANSHI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>
                <a:solidFill>
                  <a:srgbClr val="7030A0"/>
                </a:solidFill>
                <a:latin typeface="Algerian" panose="04020705040A02060702" pitchFamily="82" charset="0"/>
              </a:rPr>
              <a:t>RUSHIKESH ALWEKAR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7FCCC-FD28-3F0D-1D95-2112DF3B57FD}"/>
              </a:ext>
            </a:extLst>
          </p:cNvPr>
          <p:cNvSpPr txBox="1"/>
          <p:nvPr/>
        </p:nvSpPr>
        <p:spPr>
          <a:xfrm>
            <a:off x="3492758" y="1748075"/>
            <a:ext cx="5075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Team Name:-Binary Brains</a:t>
            </a:r>
          </a:p>
        </p:txBody>
      </p:sp>
    </p:spTree>
    <p:extLst>
      <p:ext uri="{BB962C8B-B14F-4D97-AF65-F5344CB8AC3E}">
        <p14:creationId xmlns:p14="http://schemas.microsoft.com/office/powerpoint/2010/main" val="320672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2B45-99AC-4D28-8B64-3EFBAF7B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3D4CA-533A-04AF-18E0-78F9322F6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05F1C-DE9D-25CD-6BA3-AC34724CF749}"/>
              </a:ext>
            </a:extLst>
          </p:cNvPr>
          <p:cNvSpPr txBox="1"/>
          <p:nvPr/>
        </p:nvSpPr>
        <p:spPr>
          <a:xfrm>
            <a:off x="268357" y="139148"/>
            <a:ext cx="6708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lgerian" panose="04020705040A02060702" pitchFamily="82" charset="0"/>
              </a:rPr>
              <a:t>TECH STACK USED :</a:t>
            </a:r>
            <a:endParaRPr lang="en-IN" sz="44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4ADC0-EFF0-0CE0-C290-B902E75CB6ED}"/>
              </a:ext>
            </a:extLst>
          </p:cNvPr>
          <p:cNvSpPr txBox="1"/>
          <p:nvPr/>
        </p:nvSpPr>
        <p:spPr>
          <a:xfrm>
            <a:off x="382657" y="1009624"/>
            <a:ext cx="6192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Algerian" panose="04020705040A02060702" pitchFamily="82" charset="0"/>
              </a:rPr>
              <a:t>HTML</a:t>
            </a:r>
            <a:endParaRPr lang="en-IN" sz="6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2386C-DFFA-82FA-5CC4-9CE00F50066F}"/>
              </a:ext>
            </a:extLst>
          </p:cNvPr>
          <p:cNvSpPr txBox="1"/>
          <p:nvPr/>
        </p:nvSpPr>
        <p:spPr>
          <a:xfrm>
            <a:off x="376031" y="3106685"/>
            <a:ext cx="6192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Algerian" panose="04020705040A02060702" pitchFamily="82" charset="0"/>
              </a:rPr>
              <a:t>CSS</a:t>
            </a:r>
            <a:endParaRPr lang="en-IN" sz="6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4D90-CBBC-9DB0-C251-F5ACAB9E1EDF}"/>
              </a:ext>
            </a:extLst>
          </p:cNvPr>
          <p:cNvSpPr txBox="1"/>
          <p:nvPr/>
        </p:nvSpPr>
        <p:spPr>
          <a:xfrm>
            <a:off x="382657" y="5334505"/>
            <a:ext cx="6192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Algerian" panose="04020705040A02060702" pitchFamily="82" charset="0"/>
              </a:rPr>
              <a:t>JS</a:t>
            </a:r>
            <a:endParaRPr lang="en-IN" sz="6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1FFF7-5C06-3E7C-E734-5356A08258F9}"/>
              </a:ext>
            </a:extLst>
          </p:cNvPr>
          <p:cNvGrpSpPr/>
          <p:nvPr/>
        </p:nvGrpSpPr>
        <p:grpSpPr>
          <a:xfrm>
            <a:off x="3962402" y="523868"/>
            <a:ext cx="8014251" cy="6238841"/>
            <a:chOff x="3962402" y="523868"/>
            <a:chExt cx="8014251" cy="623884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7B4319-D0AD-CDE5-6736-634064C490F0}"/>
                </a:ext>
              </a:extLst>
            </p:cNvPr>
            <p:cNvSpPr/>
            <p:nvPr/>
          </p:nvSpPr>
          <p:spPr>
            <a:xfrm>
              <a:off x="3962402" y="908589"/>
              <a:ext cx="1722781" cy="1626596"/>
            </a:xfrm>
            <a:prstGeom prst="roundRect">
              <a:avLst/>
            </a:prstGeom>
            <a:blipFill dpi="0" rotWithShape="1">
              <a:blip r:embed="rId2"/>
              <a:srcRect/>
              <a:stretch>
                <a:fillRect l="-11000" t="-16000" r="-8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4E6455-E6C3-9DFD-E7D0-86910603674D}"/>
                </a:ext>
              </a:extLst>
            </p:cNvPr>
            <p:cNvSpPr/>
            <p:nvPr/>
          </p:nvSpPr>
          <p:spPr>
            <a:xfrm>
              <a:off x="3962402" y="3069996"/>
              <a:ext cx="1722781" cy="1626596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 l="-1000" t="-16000" r="-1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8C3EFF8-042D-5273-B3BB-C3F4D7C652A3}"/>
                </a:ext>
              </a:extLst>
            </p:cNvPr>
            <p:cNvSpPr/>
            <p:nvPr/>
          </p:nvSpPr>
          <p:spPr>
            <a:xfrm>
              <a:off x="3962402" y="5136113"/>
              <a:ext cx="1722781" cy="1626596"/>
            </a:xfrm>
            <a:prstGeom prst="roundRect">
              <a:avLst/>
            </a:prstGeom>
            <a:blipFill dpi="0" rotWithShape="1">
              <a:blip r:embed="rId4"/>
              <a:srcRect/>
              <a:stretch>
                <a:fillRect t="1000" r="-4000" b="-23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02ED3C8-2E70-2BD6-A2CE-E15E9B1112B8}"/>
                </a:ext>
              </a:extLst>
            </p:cNvPr>
            <p:cNvSpPr/>
            <p:nvPr/>
          </p:nvSpPr>
          <p:spPr>
            <a:xfrm>
              <a:off x="10253872" y="523868"/>
              <a:ext cx="1722781" cy="1626596"/>
            </a:xfrm>
            <a:prstGeom prst="roundRect">
              <a:avLst/>
            </a:prstGeom>
            <a:blipFill dpi="0" rotWithShape="0">
              <a:blip r:embed="rId5"/>
              <a:srcRect/>
              <a:stretch>
                <a:fillRect l="-13000" t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59C79E-D291-F209-91ED-BC952FF1FC9E}"/>
              </a:ext>
            </a:extLst>
          </p:cNvPr>
          <p:cNvSpPr txBox="1"/>
          <p:nvPr/>
        </p:nvSpPr>
        <p:spPr>
          <a:xfrm>
            <a:off x="6816587" y="874769"/>
            <a:ext cx="269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Algerian" panose="04020705040A02060702" pitchFamily="82" charset="0"/>
              </a:rPr>
              <a:t>NLP</a:t>
            </a:r>
            <a:endParaRPr lang="en-IN" sz="6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9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9CE3-77DA-7795-9DB9-65CFFA34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7290B-EB70-F55E-96F7-1776497EAD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EF99F-5DDB-7DBC-F417-999F1150BD7C}"/>
              </a:ext>
            </a:extLst>
          </p:cNvPr>
          <p:cNvSpPr txBox="1"/>
          <p:nvPr/>
        </p:nvSpPr>
        <p:spPr>
          <a:xfrm>
            <a:off x="1300162" y="533400"/>
            <a:ext cx="9420225" cy="135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D39F35-6664-27B1-CFAD-2F2BC93CDFF7}"/>
              </a:ext>
            </a:extLst>
          </p:cNvPr>
          <p:cNvGrpSpPr/>
          <p:nvPr/>
        </p:nvGrpSpPr>
        <p:grpSpPr>
          <a:xfrm>
            <a:off x="5648325" y="385763"/>
            <a:ext cx="6648450" cy="5762625"/>
            <a:chOff x="5648325" y="385763"/>
            <a:chExt cx="6648450" cy="5762625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E085956E-1455-1F53-1CDA-1B1FCC47683A}"/>
                </a:ext>
              </a:extLst>
            </p:cNvPr>
            <p:cNvSpPr/>
            <p:nvPr/>
          </p:nvSpPr>
          <p:spPr>
            <a:xfrm rot="19866511">
              <a:off x="8915400" y="385763"/>
              <a:ext cx="3381375" cy="3000375"/>
            </a:xfrm>
            <a:prstGeom prst="hexagon">
              <a:avLst/>
            </a:prstGeom>
            <a:blipFill>
              <a:blip r:embed="rId2"/>
              <a:stretch>
                <a:fillRect l="-1000" t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1D1FC12-23FB-1290-D99A-9417D2246A26}"/>
                </a:ext>
              </a:extLst>
            </p:cNvPr>
            <p:cNvSpPr/>
            <p:nvPr/>
          </p:nvSpPr>
          <p:spPr>
            <a:xfrm rot="19866511">
              <a:off x="5648325" y="385764"/>
              <a:ext cx="3381375" cy="3000375"/>
            </a:xfrm>
            <a:prstGeom prst="hexagon">
              <a:avLst/>
            </a:prstGeom>
            <a:blipFill dpi="0" rotWithShape="0">
              <a:blip r:embed="rId3"/>
              <a:srcRect/>
              <a:stretch>
                <a:fillRect l="-1000" t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109CFDA-4407-81D8-33EC-BB01B27E67C9}"/>
                </a:ext>
              </a:extLst>
            </p:cNvPr>
            <p:cNvSpPr/>
            <p:nvPr/>
          </p:nvSpPr>
          <p:spPr>
            <a:xfrm rot="19866511">
              <a:off x="7200900" y="3148013"/>
              <a:ext cx="3381375" cy="3000375"/>
            </a:xfrm>
            <a:prstGeom prst="hexagon">
              <a:avLst/>
            </a:prstGeom>
            <a:blipFill dpi="0" rotWithShape="0">
              <a:blip r:embed="rId4"/>
              <a:srcRect/>
              <a:stretch>
                <a:fillRect l="-1000" t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77E71D-45AC-403D-E25E-0B420F749C37}"/>
              </a:ext>
            </a:extLst>
          </p:cNvPr>
          <p:cNvSpPr txBox="1"/>
          <p:nvPr/>
        </p:nvSpPr>
        <p:spPr>
          <a:xfrm>
            <a:off x="180975" y="587280"/>
            <a:ext cx="5572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OUR MISSION :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86252-C9B4-E712-B2F0-901352DAD611}"/>
              </a:ext>
            </a:extLst>
          </p:cNvPr>
          <p:cNvSpPr txBox="1"/>
          <p:nvPr/>
        </p:nvSpPr>
        <p:spPr>
          <a:xfrm>
            <a:off x="95310" y="1790700"/>
            <a:ext cx="5572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At CLEANUP our mission is to foster a cleaner and healthier environment by engaging communities in proactive cleanliness initiatives. We believe that a clean environment not only enhances the quality of life but also promotes a sense of pride and responsibility among citizens.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99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B383-6E24-1148-3926-5203B6F6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757DBC-CCFB-61B4-A4B6-4A4A38DD58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9B56D-ACA1-5D38-92D2-BF08B3E02953}"/>
              </a:ext>
            </a:extLst>
          </p:cNvPr>
          <p:cNvSpPr txBox="1"/>
          <p:nvPr/>
        </p:nvSpPr>
        <p:spPr>
          <a:xfrm>
            <a:off x="-1" y="190499"/>
            <a:ext cx="548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INTRODUCTION :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C392D-C296-A970-6F4A-97CA09E0C6A5}"/>
              </a:ext>
            </a:extLst>
          </p:cNvPr>
          <p:cNvSpPr/>
          <p:nvPr/>
        </p:nvSpPr>
        <p:spPr>
          <a:xfrm>
            <a:off x="4229100" y="1066800"/>
            <a:ext cx="3733800" cy="959940"/>
          </a:xfrm>
          <a:prstGeom prst="rect">
            <a:avLst/>
          </a:prstGeom>
          <a:blipFill>
            <a:blip r:embed="rId2"/>
            <a:stretch>
              <a:fillRect l="-1000" t="-1000" r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B3F18-1178-23E5-9C98-2A69B65B77DA}"/>
              </a:ext>
            </a:extLst>
          </p:cNvPr>
          <p:cNvSpPr txBox="1"/>
          <p:nvPr/>
        </p:nvSpPr>
        <p:spPr>
          <a:xfrm>
            <a:off x="28575" y="2524125"/>
            <a:ext cx="8372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Welcome to the </a:t>
            </a:r>
            <a:r>
              <a:rPr lang="en-US" b="0" i="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CLEANUP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 Presentation!</a:t>
            </a:r>
          </a:p>
          <a:p>
            <a:pPr algn="l"/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At Cleanliness Program, we are dedicated to fostering cleaner and healthier communities through active engagement and collaboration. Our website serves as a central hub for connecting organizers and volunteers for various cleanliness initiatives.</a:t>
            </a:r>
          </a:p>
          <a:p>
            <a:pPr algn="l"/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Through innovative technology and community-driven efforts, we aim to make a tangible impact on environmental sustainability and public health. Join us as we work together to create a cleaner and greener future for all.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4E0AE9-DD42-16FD-324D-5DA5B40585A3}"/>
              </a:ext>
            </a:extLst>
          </p:cNvPr>
          <p:cNvSpPr/>
          <p:nvPr/>
        </p:nvSpPr>
        <p:spPr>
          <a:xfrm>
            <a:off x="8158163" y="0"/>
            <a:ext cx="2990850" cy="3028950"/>
          </a:xfrm>
          <a:prstGeom prst="ellipse">
            <a:avLst/>
          </a:prstGeom>
          <a:blipFill>
            <a:blip r:embed="rId3"/>
            <a:stretch>
              <a:fillRect l="-1000" t="-1000" r="-2000"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1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715034-664A-DCFB-979B-79187E19FA49}"/>
              </a:ext>
            </a:extLst>
          </p:cNvPr>
          <p:cNvGrpSpPr/>
          <p:nvPr/>
        </p:nvGrpSpPr>
        <p:grpSpPr>
          <a:xfrm>
            <a:off x="8222457" y="0"/>
            <a:ext cx="4069556" cy="6274044"/>
            <a:chOff x="8222457" y="0"/>
            <a:chExt cx="4069556" cy="62740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97A19E-4303-522D-35DC-602C31EE77B2}"/>
                </a:ext>
              </a:extLst>
            </p:cNvPr>
            <p:cNvSpPr/>
            <p:nvPr/>
          </p:nvSpPr>
          <p:spPr>
            <a:xfrm>
              <a:off x="10144125" y="2679457"/>
              <a:ext cx="2147888" cy="2299187"/>
            </a:xfrm>
            <a:prstGeom prst="ellipse">
              <a:avLst/>
            </a:prstGeom>
            <a:blipFill dpi="0" rotWithShape="0">
              <a:blip r:embed="rId3"/>
              <a:srcRect/>
              <a:stretch>
                <a:fillRect l="-1000" t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06F42D-0519-2B73-7E45-90AD14E638FF}"/>
                </a:ext>
              </a:extLst>
            </p:cNvPr>
            <p:cNvSpPr/>
            <p:nvPr/>
          </p:nvSpPr>
          <p:spPr>
            <a:xfrm>
              <a:off x="8222457" y="3974857"/>
              <a:ext cx="2147888" cy="2299187"/>
            </a:xfrm>
            <a:prstGeom prst="ellipse">
              <a:avLst/>
            </a:prstGeom>
            <a:blipFill>
              <a:blip r:embed="rId4"/>
              <a:stretch>
                <a:fillRect l="-1000" t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9241FD-B876-4893-E679-26D35D650E8D}"/>
                </a:ext>
              </a:extLst>
            </p:cNvPr>
            <p:cNvSpPr/>
            <p:nvPr/>
          </p:nvSpPr>
          <p:spPr>
            <a:xfrm>
              <a:off x="8222457" y="0"/>
              <a:ext cx="2990850" cy="3028950"/>
            </a:xfrm>
            <a:prstGeom prst="ellipse">
              <a:avLst/>
            </a:prstGeom>
            <a:blipFill>
              <a:blip r:embed="rId3"/>
              <a:stretch>
                <a:fillRect l="-1000" t="-1000" r="-2000"/>
              </a:stretch>
            </a:blip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bg2">
                      <a:lumMod val="1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83190148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55CE-A47C-3A29-3716-786E9098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A66EA2-00F6-1D52-DDC7-E62136F468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5C376-6BB1-23ED-E8EC-3EAA58C8649B}"/>
              </a:ext>
            </a:extLst>
          </p:cNvPr>
          <p:cNvSpPr txBox="1"/>
          <p:nvPr/>
        </p:nvSpPr>
        <p:spPr>
          <a:xfrm>
            <a:off x="95250" y="200025"/>
            <a:ext cx="551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Our solution: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98F28-A461-AE52-2333-3F0DC69BF7B6}"/>
              </a:ext>
            </a:extLst>
          </p:cNvPr>
          <p:cNvSpPr txBox="1"/>
          <p:nvPr/>
        </p:nvSpPr>
        <p:spPr>
          <a:xfrm>
            <a:off x="114300" y="1409700"/>
            <a:ext cx="5705475" cy="118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86A01-7A1A-5AD3-3C2F-3EF89E23976F}"/>
              </a:ext>
            </a:extLst>
          </p:cNvPr>
          <p:cNvSpPr txBox="1"/>
          <p:nvPr/>
        </p:nvSpPr>
        <p:spPr>
          <a:xfrm>
            <a:off x="95250" y="2952750"/>
            <a:ext cx="5705475" cy="118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7FACE-92F3-B6E1-396F-1FB7578CF28F}"/>
              </a:ext>
            </a:extLst>
          </p:cNvPr>
          <p:cNvSpPr txBox="1"/>
          <p:nvPr/>
        </p:nvSpPr>
        <p:spPr>
          <a:xfrm>
            <a:off x="90487" y="1485900"/>
            <a:ext cx="5705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Connecting Organizers and Volunteers: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 Our website serves as a comprehensive platform for organizers to post cleanliness initiatives and for volunteers to discover and participate in these opportunities.</a:t>
            </a:r>
            <a:endParaRPr lang="en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3BAA0-856E-A6C0-CECD-BF484CFC92B5}"/>
              </a:ext>
            </a:extLst>
          </p:cNvPr>
          <p:cNvSpPr txBox="1"/>
          <p:nvPr/>
        </p:nvSpPr>
        <p:spPr>
          <a:xfrm>
            <a:off x="114300" y="3181350"/>
            <a:ext cx="5781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Efficient Coordination: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 Say goodbye to cumbersome manual processes! Our website streamlines the coordination process, allowing organizers to efficiently manage tasks and communicate with volunteers in real-time.</a:t>
            </a:r>
            <a:endParaRPr lang="en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5810D-91B9-D807-DAA1-A04DD995345F}"/>
              </a:ext>
            </a:extLst>
          </p:cNvPr>
          <p:cNvSpPr txBox="1"/>
          <p:nvPr/>
        </p:nvSpPr>
        <p:spPr>
          <a:xfrm>
            <a:off x="180975" y="5124450"/>
            <a:ext cx="542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AI-Powered Volunteer Assistance: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 We've integrated a personal AI bot into our platform to provide tailored assistance and support to volunteers throughout their volunteering journey.</a:t>
            </a:r>
            <a:endParaRPr lang="en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74302-1F37-CB8D-2B4B-6144DEF1BFA1}"/>
              </a:ext>
            </a:extLst>
          </p:cNvPr>
          <p:cNvSpPr/>
          <p:nvPr/>
        </p:nvSpPr>
        <p:spPr>
          <a:xfrm>
            <a:off x="5815012" y="1819543"/>
            <a:ext cx="6200775" cy="3218914"/>
          </a:xfrm>
          <a:prstGeom prst="rect">
            <a:avLst/>
          </a:prstGeom>
          <a:blipFill>
            <a:blip r:embed="rId2"/>
            <a:stretch>
              <a:fillRect l="-1000" t="-1000" r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8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B514-1A15-24DE-1846-230F50DF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729137-67C3-0893-645B-810C6E9325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7125B-18BF-9E39-6C25-0A671EF7FEC8}"/>
              </a:ext>
            </a:extLst>
          </p:cNvPr>
          <p:cNvSpPr txBox="1"/>
          <p:nvPr/>
        </p:nvSpPr>
        <p:spPr>
          <a:xfrm>
            <a:off x="1828800" y="238125"/>
            <a:ext cx="795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LET’S TALK ABOUT BENIFITS: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4F312-2FC8-19ED-8099-780D0E7E1CCD}"/>
              </a:ext>
            </a:extLst>
          </p:cNvPr>
          <p:cNvSpPr txBox="1"/>
          <p:nvPr/>
        </p:nvSpPr>
        <p:spPr>
          <a:xfrm>
            <a:off x="228599" y="1828800"/>
            <a:ext cx="118586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For Organizers : </a:t>
            </a:r>
            <a:r>
              <a:rPr lang="en-IN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FOR THOSE WHO ARE GOING TO ORGANIZE CAMPAIGN</a:t>
            </a:r>
            <a:endParaRPr lang="en-IN" sz="4000" b="1" i="0" dirty="0">
              <a:solidFill>
                <a:schemeClr val="accent1">
                  <a:lumMod val="50000"/>
                </a:schemeClr>
              </a:solidFill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02F5-EC69-F434-B13E-8FF78D22111C}"/>
              </a:ext>
            </a:extLst>
          </p:cNvPr>
          <p:cNvSpPr txBox="1"/>
          <p:nvPr/>
        </p:nvSpPr>
        <p:spPr>
          <a:xfrm>
            <a:off x="228599" y="3048000"/>
            <a:ext cx="118586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For Volunteers : </a:t>
            </a:r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FOR THOSE WHO ARE PARTICIPATING IN CAMPAIGN ON INDIVIDUAL LEVELS</a:t>
            </a:r>
            <a:endParaRPr lang="en-IN" sz="4000" b="1" i="0" dirty="0">
              <a:solidFill>
                <a:schemeClr val="accent1">
                  <a:lumMod val="50000"/>
                </a:schemeClr>
              </a:solidFill>
              <a:effectLst/>
              <a:latin typeface="Söhn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32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A128A-E356-5DD4-69A1-8EC63127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DA294B-8D4B-51B2-0CAD-2314522D0A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975E4-4541-3B60-0694-0691D058391C}"/>
              </a:ext>
            </a:extLst>
          </p:cNvPr>
          <p:cNvSpPr txBox="1"/>
          <p:nvPr/>
        </p:nvSpPr>
        <p:spPr>
          <a:xfrm>
            <a:off x="0" y="209550"/>
            <a:ext cx="47434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For Organizers</a:t>
            </a:r>
          </a:p>
          <a:p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75285-AFA2-49FA-0462-7712B41AD5AE}"/>
              </a:ext>
            </a:extLst>
          </p:cNvPr>
          <p:cNvSpPr txBox="1"/>
          <p:nvPr/>
        </p:nvSpPr>
        <p:spPr>
          <a:xfrm>
            <a:off x="0" y="1771650"/>
            <a:ext cx="57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Efficient Organization:</a:t>
            </a:r>
            <a:r>
              <a:rPr 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Our platform streamlines the process of organizing cleanliness initiatives, saving time and effort for organizers.</a:t>
            </a: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6BF5D-2BD1-8892-2B8D-C2B0877B45CC}"/>
              </a:ext>
            </a:extLst>
          </p:cNvPr>
          <p:cNvSpPr txBox="1"/>
          <p:nvPr/>
        </p:nvSpPr>
        <p:spPr>
          <a:xfrm>
            <a:off x="76200" y="3514725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Enhanced Communication:</a:t>
            </a:r>
            <a:r>
              <a:rPr 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Organizers can easily communicate with volunteers, assign tasks, and provide updates in real-time, fostering better collaboration.</a:t>
            </a: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D9735-65E0-C3B3-D99A-979D45B0A06F}"/>
              </a:ext>
            </a:extLst>
          </p:cNvPr>
          <p:cNvSpPr txBox="1"/>
          <p:nvPr/>
        </p:nvSpPr>
        <p:spPr>
          <a:xfrm>
            <a:off x="161925" y="5229225"/>
            <a:ext cx="5553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Data Insights:</a:t>
            </a:r>
            <a:r>
              <a:rPr 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Access valuable data and insights on volunteer engagement and participation to optimize future initiatives and improve outcomes</a:t>
            </a: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870674-D685-38D6-E982-4211E13D2D5A}"/>
              </a:ext>
            </a:extLst>
          </p:cNvPr>
          <p:cNvSpPr/>
          <p:nvPr/>
        </p:nvSpPr>
        <p:spPr>
          <a:xfrm rot="887861">
            <a:off x="4662488" y="21851"/>
            <a:ext cx="4371975" cy="2247900"/>
          </a:xfrm>
          <a:prstGeom prst="roundRect">
            <a:avLst/>
          </a:prstGeom>
          <a:blipFill>
            <a:blip r:embed="rId2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285361-0427-1F33-5F38-0D7CC31BF029}"/>
              </a:ext>
            </a:extLst>
          </p:cNvPr>
          <p:cNvSpPr/>
          <p:nvPr/>
        </p:nvSpPr>
        <p:spPr>
          <a:xfrm rot="20620947">
            <a:off x="7896225" y="2166028"/>
            <a:ext cx="4371975" cy="2247900"/>
          </a:xfrm>
          <a:prstGeom prst="roundRect">
            <a:avLst/>
          </a:prstGeom>
          <a:blipFill>
            <a:blip r:embed="rId3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AE9E19-73A2-FC76-B851-DD2BBCF13ABC}"/>
              </a:ext>
            </a:extLst>
          </p:cNvPr>
          <p:cNvSpPr/>
          <p:nvPr/>
        </p:nvSpPr>
        <p:spPr>
          <a:xfrm rot="722269">
            <a:off x="5652653" y="4265620"/>
            <a:ext cx="4371975" cy="2247900"/>
          </a:xfrm>
          <a:prstGeom prst="roundRect">
            <a:avLst/>
          </a:prstGeom>
          <a:blipFill>
            <a:blip r:embed="rId4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8755BB-8684-C9BB-6D17-2849662866D5}"/>
              </a:ext>
            </a:extLst>
          </p:cNvPr>
          <p:cNvSpPr/>
          <p:nvPr/>
        </p:nvSpPr>
        <p:spPr>
          <a:xfrm rot="887861">
            <a:off x="4662489" y="50425"/>
            <a:ext cx="4371975" cy="2247900"/>
          </a:xfrm>
          <a:prstGeom prst="roundRect">
            <a:avLst/>
          </a:prstGeom>
          <a:blipFill>
            <a:blip r:embed="rId2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BB86E0-192B-52AE-3B43-A634105B90CF}"/>
              </a:ext>
            </a:extLst>
          </p:cNvPr>
          <p:cNvSpPr/>
          <p:nvPr/>
        </p:nvSpPr>
        <p:spPr>
          <a:xfrm rot="20620947">
            <a:off x="7896226" y="2194602"/>
            <a:ext cx="4371975" cy="2247900"/>
          </a:xfrm>
          <a:prstGeom prst="roundRect">
            <a:avLst/>
          </a:prstGeom>
          <a:blipFill>
            <a:blip r:embed="rId3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7E6D73-603E-9648-E663-1C1EE9E361E3}"/>
              </a:ext>
            </a:extLst>
          </p:cNvPr>
          <p:cNvSpPr/>
          <p:nvPr/>
        </p:nvSpPr>
        <p:spPr>
          <a:xfrm rot="722269">
            <a:off x="5652654" y="4294194"/>
            <a:ext cx="4371975" cy="2247900"/>
          </a:xfrm>
          <a:prstGeom prst="roundRect">
            <a:avLst/>
          </a:prstGeom>
          <a:blipFill>
            <a:blip r:embed="rId4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80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96D4A-5AAF-DB69-DBED-96246376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62DB2C-04D1-FDD2-9461-FC31F8FC3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990D7-43F5-2990-17B4-C29C1B67E4A1}"/>
              </a:ext>
            </a:extLst>
          </p:cNvPr>
          <p:cNvSpPr txBox="1"/>
          <p:nvPr/>
        </p:nvSpPr>
        <p:spPr>
          <a:xfrm>
            <a:off x="131975" y="207390"/>
            <a:ext cx="5203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002060"/>
                </a:solidFill>
                <a:effectLst/>
                <a:latin typeface="Söhne"/>
              </a:rPr>
              <a:t>For Volunteers:</a:t>
            </a:r>
          </a:p>
          <a:p>
            <a:endParaRPr lang="en-IN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8BA88-AB4E-AC62-DCAF-7C44FC390621}"/>
              </a:ext>
            </a:extLst>
          </p:cNvPr>
          <p:cNvSpPr txBox="1"/>
          <p:nvPr/>
        </p:nvSpPr>
        <p:spPr>
          <a:xfrm>
            <a:off x="131975" y="1229749"/>
            <a:ext cx="5203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Easy Access to Opportunities:</a:t>
            </a:r>
            <a:r>
              <a:rPr 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Find and participate in cleanliness initiatives effortlessly, with our user-friendly search and filtering options.</a:t>
            </a: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7764-A60F-AD1A-E058-29C1319DF259}"/>
              </a:ext>
            </a:extLst>
          </p:cNvPr>
          <p:cNvSpPr txBox="1"/>
          <p:nvPr/>
        </p:nvSpPr>
        <p:spPr>
          <a:xfrm>
            <a:off x="88432" y="3116456"/>
            <a:ext cx="52035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Personalized Support:</a:t>
            </a:r>
            <a:r>
              <a:rPr 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Receive personalized assistance and guidance from our AI bot throughout your volunteering journey, ensuring a smooth and rewarding experience.</a:t>
            </a: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FB7A4-2DC0-53E5-D3FC-424212ADAAD8}"/>
              </a:ext>
            </a:extLst>
          </p:cNvPr>
          <p:cNvSpPr txBox="1"/>
          <p:nvPr/>
        </p:nvSpPr>
        <p:spPr>
          <a:xfrm>
            <a:off x="282804" y="5420412"/>
            <a:ext cx="5052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Community Engagement:</a:t>
            </a:r>
            <a:r>
              <a:rPr 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Make a meaningful impact on your community and environment while connecting with </a:t>
            </a:r>
            <a:r>
              <a:rPr lang="en-US" sz="2400" b="0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like-minded cleaners.</a:t>
            </a:r>
            <a:endParaRPr lang="en-I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055347-785B-80E7-1F50-314AB6BED46A}"/>
              </a:ext>
            </a:extLst>
          </p:cNvPr>
          <p:cNvSpPr/>
          <p:nvPr/>
        </p:nvSpPr>
        <p:spPr>
          <a:xfrm rot="1265765">
            <a:off x="5338518" y="685226"/>
            <a:ext cx="4562573" cy="2215299"/>
          </a:xfrm>
          <a:prstGeom prst="roundRect">
            <a:avLst/>
          </a:prstGeom>
          <a:blipFill>
            <a:blip r:embed="rId2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37F938-2181-1916-F59A-5A6ED796B27B}"/>
              </a:ext>
            </a:extLst>
          </p:cNvPr>
          <p:cNvSpPr/>
          <p:nvPr/>
        </p:nvSpPr>
        <p:spPr>
          <a:xfrm rot="5400000">
            <a:off x="8935039" y="2321350"/>
            <a:ext cx="4562573" cy="2215299"/>
          </a:xfrm>
          <a:prstGeom prst="roundRect">
            <a:avLst/>
          </a:prstGeom>
          <a:blipFill dpi="0" rotWithShape="0">
            <a:blip r:embed="rId3"/>
            <a:srcRect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65F827-0734-AB53-68D1-3FD0D6AF3178}"/>
              </a:ext>
            </a:extLst>
          </p:cNvPr>
          <p:cNvSpPr/>
          <p:nvPr/>
        </p:nvSpPr>
        <p:spPr>
          <a:xfrm rot="19491526">
            <a:off x="5511997" y="4187284"/>
            <a:ext cx="4562573" cy="2215299"/>
          </a:xfrm>
          <a:prstGeom prst="roundRect">
            <a:avLst/>
          </a:prstGeom>
          <a:blipFill>
            <a:blip r:embed="rId4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E85F92-DC12-BAD0-F61C-F44ECE622FCF}"/>
              </a:ext>
            </a:extLst>
          </p:cNvPr>
          <p:cNvSpPr/>
          <p:nvPr/>
        </p:nvSpPr>
        <p:spPr>
          <a:xfrm>
            <a:off x="9366701" y="607844"/>
            <a:ext cx="787309" cy="618927"/>
          </a:xfrm>
          <a:prstGeom prst="roundRect">
            <a:avLst/>
          </a:prstGeom>
          <a:blipFill>
            <a:blip r:embed="rId5"/>
            <a:stretch>
              <a:fillRect l="-1000" t="-1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89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414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</vt:lpstr>
      <vt:lpstr>Arial Black</vt:lpstr>
      <vt:lpstr>Arial Rounded MT Bold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Rushikesh Alwekar</dc:creator>
  <cp:lastModifiedBy>suyash lagad</cp:lastModifiedBy>
  <cp:revision>2</cp:revision>
  <dcterms:created xsi:type="dcterms:W3CDTF">2024-02-17T17:48:51Z</dcterms:created>
  <dcterms:modified xsi:type="dcterms:W3CDTF">2024-02-17T21:58:06Z</dcterms:modified>
</cp:coreProperties>
</file>